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1" r:id="rId12"/>
    <p:sldId id="261" r:id="rId13"/>
    <p:sldId id="262" r:id="rId14"/>
    <p:sldId id="263" r:id="rId15"/>
    <p:sldId id="264" r:id="rId1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04/07/2015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Trabajo Futuro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944816" cy="4824536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-57514" y="1946658"/>
            <a:ext cx="4857799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3582172" y="5301208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3699421" y="5456252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1977101" y="3043989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3585420" y="3043989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2800914" y="4390898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4360876" y="4136593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Pueden sustituir sensores inerciales a las PF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3090253576"/>
              </p:ext>
            </p:extLst>
          </p:nvPr>
        </p:nvGraphicFramePr>
        <p:xfrm>
          <a:off x="107504" y="3789040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3172551633"/>
              </p:ext>
            </p:extLst>
          </p:nvPr>
        </p:nvGraphicFramePr>
        <p:xfrm>
          <a:off x="5989977" y="3789040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8" y="2242414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58290" y="4198617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3030140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60471" y="563227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27271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805264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315</Words>
  <Application>Microsoft Office PowerPoint</Application>
  <PresentationFormat>Presentación en pantalla (4:3)</PresentationFormat>
  <Paragraphs>146</Paragraphs>
  <Slides>15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Trabajo Futuro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34</cp:revision>
  <dcterms:created xsi:type="dcterms:W3CDTF">2015-07-02T17:23:01Z</dcterms:created>
  <dcterms:modified xsi:type="dcterms:W3CDTF">2015-07-04T09:56:36Z</dcterms:modified>
</cp:coreProperties>
</file>